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traders/01-cover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traders/02-execution-layer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traders/03-platform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traders/04-exit-flows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traders/05-trimmer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traders/06-intelligenc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traders/07-speed-contro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traders/08-pricing-cta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2026-04-09T23:18:58Z</dcterms:created>
  <dcterms:modified xsi:type="dcterms:W3CDTF">2026-04-09T23:18:58Z</dcterms:modified>
</cp:coreProperties>
</file>