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1-cov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2-what-ohlcx-i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3-partnership-track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4-white-labe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5-developer-surfa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6-moat-you-inher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majed/Downloads/ohlcx-videos/presentations/partners/07-ct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2026-04-09T23:18:58Z</dcterms:created>
  <dcterms:modified xsi:type="dcterms:W3CDTF">2026-04-09T23:18:58Z</dcterms:modified>
</cp:coreProperties>
</file>