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1-cov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2-opportunity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3-execution-lay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4-platfor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5-the-moa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6-revenue-mode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7-architectur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8-tiers-gtm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majed/Downloads/ohlcx-videos/presentations/investors/09-ask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2026-04-09T23:18:58Z</dcterms:created>
  <dcterms:modified xsi:type="dcterms:W3CDTF">2026-04-09T23:18:58Z</dcterms:modified>
</cp:coreProperties>
</file>